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32"/>
  </p:notesMasterIdLst>
  <p:handoutMasterIdLst>
    <p:handoutMasterId r:id="rId33"/>
  </p:handoutMasterIdLst>
  <p:sldIdLst>
    <p:sldId id="394" r:id="rId3"/>
    <p:sldId id="395" r:id="rId4"/>
    <p:sldId id="494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1" r:id="rId19"/>
    <p:sldId id="512" r:id="rId20"/>
    <p:sldId id="510" r:id="rId21"/>
    <p:sldId id="513" r:id="rId22"/>
    <p:sldId id="514" r:id="rId23"/>
    <p:sldId id="515" r:id="rId24"/>
    <p:sldId id="516" r:id="rId25"/>
    <p:sldId id="517" r:id="rId26"/>
    <p:sldId id="469" r:id="rId27"/>
    <p:sldId id="495" r:id="rId28"/>
    <p:sldId id="496" r:id="rId29"/>
    <p:sldId id="352" r:id="rId30"/>
    <p:sldId id="482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6494E0-2261-4EF2-9227-A77B8E830ED9}">
          <p14:sldIdLst>
            <p14:sldId id="394"/>
            <p14:sldId id="395"/>
            <p14:sldId id="494"/>
          </p14:sldIdLst>
        </p14:section>
        <p14:section name="Въведение в WordPress" id="{D1600003-039C-49EE-8772-2447457E4D28}">
          <p14:sldIdLst>
            <p14:sldId id="497"/>
            <p14:sldId id="498"/>
            <p14:sldId id="499"/>
          </p14:sldIdLst>
        </p14:section>
        <p14:section name="WordPress.com" id="{82792BFA-0F6A-4429-8786-2081AABF4CFA}">
          <p14:sldIdLst>
            <p14:sldId id="500"/>
            <p14:sldId id="501"/>
            <p14:sldId id="502"/>
            <p14:sldId id="503"/>
          </p14:sldIdLst>
        </p14:section>
        <p14:section name="XAMP" id="{2AAD6B29-0692-425F-8E05-F2E0C89A96CE}">
          <p14:sldIdLst>
            <p14:sldId id="504"/>
            <p14:sldId id="505"/>
            <p14:sldId id="506"/>
            <p14:sldId id="507"/>
          </p14:sldIdLst>
        </p14:section>
        <p14:section name="Инсталиране на WordPress" id="{C2E1A85B-2088-4E2F-9AA2-454F42CE7F26}">
          <p14:sldIdLst>
            <p14:sldId id="508"/>
            <p14:sldId id="509"/>
            <p14:sldId id="511"/>
            <p14:sldId id="512"/>
          </p14:sldIdLst>
        </p14:section>
        <p14:section name="Hosting WP" id="{0FD5262C-6A9E-4DD4-B9C9-EAA67F5600E4}">
          <p14:sldIdLst>
            <p14:sldId id="510"/>
            <p14:sldId id="513"/>
            <p14:sldId id="514"/>
          </p14:sldIdLst>
        </p14:section>
        <p14:section name="Domains" id="{4808E59C-DEE2-43A4-ACEE-95F654DBD2AD}">
          <p14:sldIdLst>
            <p14:sldId id="515"/>
            <p14:sldId id="516"/>
          </p14:sldIdLst>
        </p14:section>
        <p14:section name="Summary" id="{6FBB0975-5D7E-4605-A7F7-A56F98E52A63}">
          <p14:sldIdLst>
            <p14:sldId id="517"/>
            <p14:sldId id="469"/>
            <p14:sldId id="495"/>
            <p14:sldId id="49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6" autoAdjust="0"/>
    <p:restoredTop sz="94595" autoAdjust="0"/>
  </p:normalViewPr>
  <p:slideViewPr>
    <p:cSldViewPr>
      <p:cViewPr varScale="1">
        <p:scale>
          <a:sx n="81" d="100"/>
          <a:sy n="81" d="100"/>
        </p:scale>
        <p:origin x="49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8/6/2018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8/6/2018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" TargetMode="External"/><Relationship Id="rId2" Type="http://schemas.openxmlformats.org/officeDocument/2006/relationships/hyperlink" Target="https://bg.wikipedia.org/wiki/%D0%A1%D0%BE%D1%84%D1%82%D1%83%D0%B5%D1%8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ordpress.org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upport.hostgator.com/articles/how-to-install-wordpress-manuall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support.hostgator.com/articles/how-to-install-wordpress-manually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localhost/pizzasite/wp-admin/setup-config.ph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freesubdomain.org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freenom.com/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7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" TargetMode="External"/><Relationship Id="rId2" Type="http://schemas.openxmlformats.org/officeDocument/2006/relationships/hyperlink" Target="https://trends.builtwith.com/cm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zzasofia.wordpress.com/wp-admin/" TargetMode="External"/><Relationship Id="rId2" Type="http://schemas.openxmlformats.org/officeDocument/2006/relationships/hyperlink" Target="wordpress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5" y="1137511"/>
            <a:ext cx="10962447" cy="1048285"/>
          </a:xfrm>
        </p:spPr>
        <p:txBody>
          <a:bodyPr>
            <a:normAutofit fontScale="85000" lnSpcReduction="20000"/>
          </a:bodyPr>
          <a:lstStyle/>
          <a:p>
            <a:r>
              <a:rPr lang="bg-BG" dirty="0" smtClean="0"/>
              <a:t>Въведение в</a:t>
            </a:r>
            <a:r>
              <a:rPr lang="en-US" dirty="0" smtClean="0"/>
              <a:t> WordPress.com</a:t>
            </a:r>
            <a:r>
              <a:rPr lang="bg-BG" dirty="0" smtClean="0"/>
              <a:t>,</a:t>
            </a:r>
            <a:endParaRPr lang="en-US" dirty="0"/>
          </a:p>
          <a:p>
            <a:r>
              <a:rPr lang="en-US" dirty="0"/>
              <a:t>WP </a:t>
            </a:r>
            <a:r>
              <a:rPr lang="bg-BG" dirty="0" smtClean="0"/>
              <a:t>Инсталация</a:t>
            </a:r>
            <a:r>
              <a:rPr lang="en-US" dirty="0" smtClean="0"/>
              <a:t>, </a:t>
            </a:r>
            <a:r>
              <a:rPr lang="bg-BG" dirty="0" smtClean="0"/>
              <a:t>Домейни</a:t>
            </a:r>
            <a:r>
              <a:rPr lang="en-US" dirty="0" smtClean="0"/>
              <a:t> </a:t>
            </a:r>
            <a:r>
              <a:rPr lang="bg-BG" dirty="0"/>
              <a:t>и</a:t>
            </a:r>
            <a:r>
              <a:rPr lang="en-US" dirty="0" smtClean="0"/>
              <a:t> </a:t>
            </a:r>
            <a:r>
              <a:rPr lang="en-US" dirty="0"/>
              <a:t>WP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Въведение в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456612" y="5866344"/>
            <a:ext cx="2950749" cy="351754"/>
          </a:xfrm>
        </p:spPr>
        <p:txBody>
          <a:bodyPr/>
          <a:lstStyle/>
          <a:p>
            <a:r>
              <a:rPr lang="bg-BG" sz="1800" dirty="0" smtClean="0"/>
              <a:t>СофтУни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6612" y="6169725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Image result for wordpre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362200"/>
            <a:ext cx="3543518" cy="27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4212" y="4930250"/>
            <a:ext cx="10958928" cy="1467375"/>
          </a:xfrm>
        </p:spPr>
        <p:txBody>
          <a:bodyPr/>
          <a:lstStyle/>
          <a:p>
            <a:r>
              <a:rPr lang="bg-BG" dirty="0" smtClean="0"/>
              <a:t>Упражнение: Създаване на сайт в </a:t>
            </a:r>
            <a:r>
              <a:rPr lang="en-US" dirty="0" smtClean="0"/>
              <a:t>WordPress.com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wordpres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76" y="685800"/>
            <a:ext cx="6096000" cy="40671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40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XAMPP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 на </a:t>
            </a:r>
            <a:r>
              <a:rPr lang="en-US" dirty="0" smtClean="0"/>
              <a:t>XAMPP</a:t>
            </a:r>
            <a:endParaRPr lang="en-US" dirty="0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1066800"/>
            <a:ext cx="3086100" cy="31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2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524000"/>
            <a:ext cx="11815018" cy="494939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Безплатен и свободен </a:t>
            </a:r>
            <a:r>
              <a:rPr lang="ru-RU" dirty="0">
                <a:hlinkClick r:id="rId2" tooltip="Софтуер"/>
              </a:rPr>
              <a:t>софтуерен</a:t>
            </a:r>
            <a:r>
              <a:rPr lang="ru-RU" dirty="0"/>
              <a:t> </a:t>
            </a:r>
            <a:r>
              <a:rPr lang="ru-RU" dirty="0" smtClean="0"/>
              <a:t>пакет</a:t>
            </a:r>
            <a:r>
              <a:rPr lang="en-US" dirty="0" smtClean="0"/>
              <a:t> </a:t>
            </a:r>
            <a:r>
              <a:rPr lang="bg-BG" dirty="0" smtClean="0"/>
              <a:t> </a:t>
            </a:r>
          </a:p>
          <a:p>
            <a:r>
              <a:rPr lang="en-US" dirty="0" smtClean="0"/>
              <a:t>PHP + MySQL (MariaDB) + Apache + tools</a:t>
            </a:r>
          </a:p>
          <a:p>
            <a:r>
              <a:rPr lang="en-US" dirty="0" smtClean="0"/>
              <a:t>Apache </a:t>
            </a:r>
            <a:r>
              <a:rPr lang="bg-BG" dirty="0" smtClean="0"/>
              <a:t>уеб</a:t>
            </a:r>
            <a:r>
              <a:rPr lang="en-US" dirty="0" smtClean="0"/>
              <a:t> </a:t>
            </a:r>
            <a:r>
              <a:rPr lang="bg-BG" dirty="0" smtClean="0"/>
              <a:t>сървър</a:t>
            </a:r>
            <a:r>
              <a:rPr lang="en-US" dirty="0" smtClean="0"/>
              <a:t> + OpenSSL</a:t>
            </a:r>
          </a:p>
          <a:p>
            <a:r>
              <a:rPr lang="en-US" dirty="0" smtClean="0"/>
              <a:t>MySQL </a:t>
            </a:r>
            <a:r>
              <a:rPr lang="en-US" dirty="0"/>
              <a:t>database + </a:t>
            </a:r>
            <a:r>
              <a:rPr lang="en-US" dirty="0" smtClean="0"/>
              <a:t>phpMyAdmin</a:t>
            </a:r>
          </a:p>
          <a:p>
            <a:r>
              <a:rPr lang="ru-RU" dirty="0"/>
              <a:t>Скриптови езици за програмиране: </a:t>
            </a:r>
            <a:r>
              <a:rPr lang="en-US" dirty="0"/>
              <a:t>PHP </a:t>
            </a:r>
            <a:r>
              <a:rPr lang="bg-BG" dirty="0"/>
              <a:t>и </a:t>
            </a:r>
            <a:r>
              <a:rPr lang="en-US" dirty="0" smtClean="0"/>
              <a:t>Perl</a:t>
            </a:r>
            <a:endParaRPr lang="en-US" dirty="0"/>
          </a:p>
          <a:p>
            <a:r>
              <a:rPr lang="en-US" dirty="0" smtClean="0"/>
              <a:t>Scripting languages: PHP and Perl</a:t>
            </a:r>
          </a:p>
          <a:p>
            <a:r>
              <a:rPr lang="ru-RU" dirty="0" smtClean="0"/>
              <a:t>Много лесна и бърза инсталация</a:t>
            </a:r>
          </a:p>
          <a:p>
            <a:r>
              <a:rPr lang="en-US" dirty="0" smtClean="0"/>
              <a:t>Runs </a:t>
            </a:r>
            <a:r>
              <a:rPr lang="en-US" dirty="0"/>
              <a:t>on Windows, Linux and Mac OS X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XAMPP?</a:t>
            </a:r>
            <a:endParaRPr lang="en-US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2" y="2317067"/>
            <a:ext cx="2931014" cy="336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43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Изтеглете</a:t>
            </a:r>
            <a:r>
              <a:rPr lang="bg-BG" dirty="0" smtClean="0"/>
              <a:t> </a:t>
            </a:r>
            <a:r>
              <a:rPr lang="en-US" dirty="0" smtClean="0"/>
              <a:t>XAMPP:</a:t>
            </a:r>
            <a:endParaRPr lang="bg-BG" dirty="0" smtClean="0"/>
          </a:p>
          <a:p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Инсталирайте</a:t>
            </a:r>
            <a:r>
              <a:rPr lang="bg-BG" dirty="0" smtClean="0"/>
              <a:t> </a:t>
            </a:r>
            <a:r>
              <a:rPr lang="en-US" dirty="0" smtClean="0"/>
              <a:t>XAMPP:</a:t>
            </a: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Стартирайте</a:t>
            </a:r>
            <a:r>
              <a:rPr lang="bg-BG" dirty="0" smtClean="0"/>
              <a:t> </a:t>
            </a:r>
            <a:r>
              <a:rPr lang="en-US" dirty="0" smtClean="0"/>
              <a:t>XAMPP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48145" y="1828800"/>
            <a:ext cx="7797720" cy="627019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u="sng" dirty="0" smtClean="0">
                <a:solidFill>
                  <a:srgbClr val="F3BE60"/>
                </a:solidFill>
                <a:hlinkClick r:id="rId2"/>
              </a:rPr>
              <a:t>https</a:t>
            </a:r>
            <a:r>
              <a:rPr lang="en-US" u="sng" dirty="0">
                <a:solidFill>
                  <a:srgbClr val="F3BE60"/>
                </a:solidFill>
                <a:hlinkClick r:id="rId2"/>
              </a:rPr>
              <a:t>://www.apachefriends.org/download.html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Сваляне, инсталиране и работа с </a:t>
            </a:r>
            <a:r>
              <a:rPr lang="en-US" dirty="0" smtClean="0"/>
              <a:t>XAMPP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3581400"/>
            <a:ext cx="7785453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1029"/>
          <a:stretch/>
        </p:blipFill>
        <p:spPr>
          <a:xfrm>
            <a:off x="9599612" y="3140932"/>
            <a:ext cx="2209800" cy="325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524000"/>
            <a:ext cx="7199457" cy="4949391"/>
          </a:xfrm>
        </p:spPr>
        <p:txBody>
          <a:bodyPr>
            <a:normAutofit/>
          </a:bodyPr>
          <a:lstStyle/>
          <a:p>
            <a:r>
              <a:rPr lang="en-US" b="1" dirty="0"/>
              <a:t>XAMPP</a:t>
            </a:r>
            <a:r>
              <a:rPr lang="en-US" dirty="0"/>
              <a:t> </a:t>
            </a:r>
            <a:r>
              <a:rPr lang="bg-BG" dirty="0" smtClean="0"/>
              <a:t>се нуждае от</a:t>
            </a:r>
            <a:r>
              <a:rPr lang="en-US" dirty="0" smtClean="0"/>
              <a:t> </a:t>
            </a:r>
            <a:r>
              <a:rPr lang="en-US" b="1" dirty="0" smtClean="0"/>
              <a:t>TCP</a:t>
            </a:r>
            <a:r>
              <a:rPr lang="bg-BG" dirty="0"/>
              <a:t> </a:t>
            </a:r>
            <a:r>
              <a:rPr lang="bg-BG" dirty="0" smtClean="0"/>
              <a:t>                  </a:t>
            </a:r>
            <a:r>
              <a:rPr lang="en-US" dirty="0" smtClean="0"/>
              <a:t>(Transmission </a:t>
            </a:r>
            <a:r>
              <a:rPr lang="en-US" dirty="0"/>
              <a:t>Control </a:t>
            </a:r>
            <a:r>
              <a:rPr lang="en-US" dirty="0" smtClean="0"/>
              <a:t>Protocol - </a:t>
            </a:r>
            <a:r>
              <a:rPr lang="bg-BG" dirty="0" smtClean="0"/>
              <a:t>        </a:t>
            </a:r>
            <a:r>
              <a:rPr lang="en-US" dirty="0" smtClean="0"/>
              <a:t>Protocol of the internet)</a:t>
            </a:r>
            <a:r>
              <a:rPr lang="bg-BG" dirty="0"/>
              <a:t> </a:t>
            </a:r>
            <a:r>
              <a:rPr lang="en-US" b="1" dirty="0" smtClean="0"/>
              <a:t>port 80</a:t>
            </a:r>
            <a:r>
              <a:rPr lang="en-US" dirty="0" smtClean="0"/>
              <a:t>,</a:t>
            </a:r>
            <a:r>
              <a:rPr lang="bg-BG" dirty="0" smtClean="0"/>
              <a:t> за да стартира </a:t>
            </a:r>
            <a:r>
              <a:rPr lang="en-US" dirty="0" smtClean="0"/>
              <a:t> Apache</a:t>
            </a:r>
            <a:endParaRPr lang="en-US" dirty="0"/>
          </a:p>
          <a:p>
            <a:pPr lvl="1"/>
            <a:r>
              <a:rPr lang="bg-BG" dirty="0" smtClean="0"/>
              <a:t>Уверете се, че порт </a:t>
            </a:r>
            <a:r>
              <a:rPr lang="en-US" dirty="0" smtClean="0"/>
              <a:t>80 </a:t>
            </a:r>
            <a:r>
              <a:rPr lang="bg-BG" dirty="0" smtClean="0"/>
              <a:t>е свободен</a:t>
            </a:r>
            <a:endParaRPr lang="en-US" dirty="0"/>
          </a:p>
          <a:p>
            <a:pPr lvl="1"/>
            <a:r>
              <a:rPr lang="bg-BG" dirty="0" smtClean="0"/>
              <a:t>Изключете</a:t>
            </a:r>
            <a:r>
              <a:rPr lang="en-US" dirty="0" smtClean="0"/>
              <a:t> </a:t>
            </a:r>
            <a:r>
              <a:rPr lang="en-US" dirty="0"/>
              <a:t>Skype</a:t>
            </a:r>
          </a:p>
          <a:p>
            <a:pPr lvl="2"/>
            <a:r>
              <a:rPr lang="bg-BG" dirty="0" smtClean="0"/>
              <a:t>Или го настройте на друг порт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XAMPP</a:t>
            </a:r>
            <a:r>
              <a:rPr lang="bg-BG" dirty="0" smtClean="0"/>
              <a:t>: Порт 80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77" y="2314279"/>
            <a:ext cx="4372897" cy="33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Инсталиране </a:t>
            </a:r>
            <a:r>
              <a:rPr lang="bg-BG" dirty="0" smtClean="0"/>
              <a:t>на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 на </a:t>
            </a:r>
            <a:r>
              <a:rPr lang="en-US" dirty="0"/>
              <a:t>WordPress</a:t>
            </a: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3" y="1295400"/>
            <a:ext cx="228600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>
                <a:latin typeface="Calibri (Body)"/>
              </a:rPr>
              <a:t>Отворете</a:t>
            </a:r>
            <a:endParaRPr lang="en-US" sz="3200" dirty="0" smtClean="0"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>
                <a:latin typeface="Calibri (Body)"/>
              </a:rPr>
              <a:t>Свалете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dirty="0">
                <a:latin typeface="Calibri (Body)"/>
              </a:rPr>
              <a:t>WordPress </a:t>
            </a:r>
            <a:r>
              <a:rPr lang="en-US" sz="3200" dirty="0" smtClean="0">
                <a:latin typeface="Calibri (Body)"/>
              </a:rPr>
              <a:t>(</a:t>
            </a:r>
            <a:r>
              <a:rPr lang="bg-BG" sz="3200" dirty="0" smtClean="0">
                <a:latin typeface="Calibri (Body)"/>
              </a:rPr>
              <a:t>като</a:t>
            </a:r>
            <a:r>
              <a:rPr lang="en-US" sz="3200" dirty="0" smtClean="0">
                <a:latin typeface="Calibri (Body)"/>
              </a:rPr>
              <a:t> ZIP</a:t>
            </a:r>
            <a:r>
              <a:rPr lang="bg-BG" sz="3200" dirty="0" smtClean="0">
                <a:latin typeface="Calibri (Body)"/>
              </a:rPr>
              <a:t> файл</a:t>
            </a:r>
            <a:r>
              <a:rPr lang="en-US" sz="3200" dirty="0" smtClean="0">
                <a:latin typeface="Calibri (Body)"/>
              </a:rPr>
              <a:t>)</a:t>
            </a:r>
            <a:r>
              <a:rPr lang="bg-BG" sz="3200" dirty="0">
                <a:latin typeface="Calibri (Body)"/>
              </a:rPr>
              <a:t> </a:t>
            </a:r>
            <a:r>
              <a:rPr lang="bg-BG" sz="3200" dirty="0" smtClean="0">
                <a:latin typeface="Calibri (Body)"/>
              </a:rPr>
              <a:t>на вашият компютър</a:t>
            </a:r>
            <a:endParaRPr lang="en-US" sz="3200" dirty="0"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>
                <a:latin typeface="Calibri (Body)"/>
              </a:rPr>
              <a:t>Отворете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C:\xampp\htdocs</a:t>
            </a:r>
            <a:r>
              <a:rPr lang="en-US" sz="3200" dirty="0">
                <a:latin typeface="Calibri (Body)"/>
              </a:rPr>
              <a:t> </a:t>
            </a:r>
            <a:r>
              <a:rPr lang="bg-BG" sz="3200" dirty="0" smtClean="0">
                <a:latin typeface="Calibri (Body)"/>
              </a:rPr>
              <a:t>и преместете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WordPress.zip</a:t>
            </a:r>
            <a:endParaRPr lang="en-US" sz="3200" dirty="0"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 smtClean="0">
              <a:latin typeface="Calibri (Body)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589212" y="1233070"/>
            <a:ext cx="3861970" cy="587121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https://wordpress.org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19858" y="6168591"/>
            <a:ext cx="11383348" cy="609600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2200" dirty="0" smtClean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377766"/>
            <a:ext cx="6667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892788" y="6210448"/>
            <a:ext cx="10437487" cy="5258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https://support.hostgator.com/articles/how-to-install-wordpress-manually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78849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Стартирайте </a:t>
            </a:r>
            <a:r>
              <a:rPr lang="en-US" dirty="0" smtClean="0"/>
              <a:t>XAMPP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Отворете </a:t>
            </a:r>
            <a:r>
              <a:rPr lang="en-US" dirty="0" smtClean="0"/>
              <a:t>phpMyAdmin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/>
              <a:t>Създайте нова база данни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41412" y="6290100"/>
            <a:ext cx="10427269" cy="504533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https://support.hostgator.com/articles/how-to-install-wordpress-manually</a:t>
            </a:r>
            <a:endParaRPr lang="bg-BG" sz="20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Настройте </a:t>
            </a:r>
            <a:r>
              <a:rPr lang="en-US" dirty="0" smtClean="0"/>
              <a:t>MySQL </a:t>
            </a:r>
            <a:r>
              <a:rPr lang="bg-BG" dirty="0" smtClean="0"/>
              <a:t>база данни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19858" y="6168591"/>
            <a:ext cx="11383348" cy="609600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2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3444878"/>
            <a:ext cx="4724400" cy="25109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744" y="1467653"/>
            <a:ext cx="4168652" cy="2529898"/>
          </a:xfrm>
          <a:prstGeom prst="roundRect">
            <a:avLst>
              <a:gd name="adj" fmla="val 2328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644"/>
          <a:stretch/>
        </p:blipFill>
        <p:spPr>
          <a:xfrm>
            <a:off x="6689091" y="4159311"/>
            <a:ext cx="4605958" cy="18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Конфигурирайте </a:t>
            </a:r>
            <a:r>
              <a:rPr lang="en-US" dirty="0" smtClean="0"/>
              <a:t>WordPress</a:t>
            </a: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Следвайте стъпките</a:t>
            </a:r>
            <a:endParaRPr lang="en-US" dirty="0" smtClean="0"/>
          </a:p>
          <a:p>
            <a:pPr lvl="1"/>
            <a:endParaRPr lang="bg-BG" sz="3000" dirty="0" smtClean="0"/>
          </a:p>
          <a:p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5123" y="1830475"/>
            <a:ext cx="9078803" cy="607926"/>
          </a:xfrm>
        </p:spPr>
        <p:txBody>
          <a:bodyPr/>
          <a:lstStyle/>
          <a:p>
            <a:r>
              <a:rPr lang="en-GB" sz="2400" dirty="0">
                <a:hlinkClick r:id="rId2"/>
              </a:rPr>
              <a:t>http://localhost/pizzasite/wp-admin/setup-config.php</a:t>
            </a:r>
            <a:endParaRPr lang="en-GB" sz="24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Настройте </a:t>
            </a:r>
            <a:r>
              <a:rPr lang="en-US" dirty="0" smtClean="0"/>
              <a:t>WordPress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79412" y="3453176"/>
            <a:ext cx="2209800" cy="28894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801400" y="3441088"/>
            <a:ext cx="3799284" cy="288944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761128" y="3429000"/>
            <a:ext cx="5062622" cy="29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Поръчайте си уеб хостинг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Или регистрирайте </a:t>
            </a:r>
            <a:r>
              <a:rPr lang="bg-BG" b="1" dirty="0" smtClean="0"/>
              <a:t>безплатен</a:t>
            </a:r>
            <a:r>
              <a:rPr lang="bg-BG" dirty="0" smtClean="0"/>
              <a:t> уеб хостинг със </a:t>
            </a:r>
            <a:r>
              <a:rPr lang="en-US" b="1" dirty="0" smtClean="0"/>
              <a:t>cPanel</a:t>
            </a:r>
            <a:r>
              <a:rPr lang="en-US" dirty="0" smtClean="0"/>
              <a:t> </a:t>
            </a:r>
            <a:r>
              <a:rPr lang="bg-BG" dirty="0" smtClean="0"/>
              <a:t>от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8740" y="2502720"/>
            <a:ext cx="4343400" cy="609600"/>
          </a:xfrm>
        </p:spPr>
        <p:txBody>
          <a:bodyPr/>
          <a:lstStyle/>
          <a:p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://freesubdomain.org</a:t>
            </a:r>
            <a:endParaRPr lang="en-US" u="sng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Хостинг и контролен панел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-3705" b="-1212"/>
          <a:stretch/>
        </p:blipFill>
        <p:spPr>
          <a:xfrm>
            <a:off x="601806" y="3355835"/>
            <a:ext cx="3109095" cy="3200400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84" y="4117489"/>
            <a:ext cx="3274815" cy="142500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282" y="3355835"/>
            <a:ext cx="3835118" cy="3200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425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103" y="1522668"/>
            <a:ext cx="8180332" cy="5001957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Въведение в </a:t>
            </a:r>
            <a:r>
              <a:rPr lang="en-US" dirty="0" smtClean="0"/>
              <a:t>WordPress</a:t>
            </a: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Въведение в</a:t>
            </a:r>
            <a:r>
              <a:rPr lang="en-US" dirty="0" smtClean="0"/>
              <a:t> </a:t>
            </a:r>
            <a:r>
              <a:rPr lang="en-US" dirty="0"/>
              <a:t>WordPress.com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на</a:t>
            </a:r>
            <a:r>
              <a:rPr lang="en-US" dirty="0" smtClean="0"/>
              <a:t> XAMPP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на</a:t>
            </a:r>
            <a:r>
              <a:rPr lang="en-US" dirty="0" smtClean="0"/>
              <a:t> </a:t>
            </a:r>
            <a:r>
              <a:rPr lang="en-US" dirty="0"/>
              <a:t>WordPress</a:t>
            </a:r>
          </a:p>
          <a:p>
            <a:pPr marL="628650" lvl="1" indent="-325438">
              <a:lnSpc>
                <a:spcPct val="110000"/>
              </a:lnSpc>
            </a:pPr>
            <a:r>
              <a:rPr lang="bg-BG" dirty="0" smtClean="0"/>
              <a:t>Настройване на</a:t>
            </a:r>
            <a:r>
              <a:rPr lang="en-US" dirty="0" smtClean="0"/>
              <a:t> </a:t>
            </a:r>
            <a:r>
              <a:rPr lang="en-US" dirty="0"/>
              <a:t>MySQL </a:t>
            </a:r>
            <a:r>
              <a:rPr lang="bg-BG" dirty="0" smtClean="0"/>
              <a:t>База данни</a:t>
            </a:r>
            <a:endParaRPr lang="en-US" dirty="0"/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Хостинг на</a:t>
            </a:r>
            <a:r>
              <a:rPr lang="en-US" dirty="0" smtClean="0"/>
              <a:t> </a:t>
            </a:r>
            <a:r>
              <a:rPr lang="en-US" dirty="0"/>
              <a:t>WP </a:t>
            </a:r>
            <a:r>
              <a:rPr lang="bg-BG" dirty="0" smtClean="0"/>
              <a:t>в интернет</a:t>
            </a:r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Регистрация на домейн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295400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dirty="0"/>
              <a:t>Управление на файлове и папки от </a:t>
            </a:r>
            <a:r>
              <a:rPr lang="ru-RU" b="1" dirty="0" smtClean="0"/>
              <a:t>cPanel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dirty="0"/>
              <a:t>Управление</a:t>
            </a:r>
            <a:r>
              <a:rPr lang="en-US" dirty="0" smtClean="0"/>
              <a:t> </a:t>
            </a:r>
            <a:r>
              <a:rPr lang="bg-BG" dirty="0" smtClean="0"/>
              <a:t>на </a:t>
            </a:r>
            <a:r>
              <a:rPr lang="en-US" dirty="0" smtClean="0"/>
              <a:t>MySQL </a:t>
            </a:r>
            <a:r>
              <a:rPr lang="bg-BG" dirty="0" smtClean="0"/>
              <a:t>бази данни</a:t>
            </a:r>
            <a:r>
              <a:rPr lang="en-US" dirty="0" smtClean="0"/>
              <a:t>: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 на контролен панел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002286" y="2053785"/>
            <a:ext cx="5943444" cy="182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4775189"/>
            <a:ext cx="7074392" cy="1545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011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Инсталиране на </a:t>
            </a:r>
            <a:r>
              <a:rPr lang="en-US" dirty="0" smtClean="0"/>
              <a:t>WordPress </a:t>
            </a:r>
            <a:r>
              <a:rPr lang="bg-BG" dirty="0" smtClean="0"/>
              <a:t>със </a:t>
            </a:r>
            <a:r>
              <a:rPr lang="en-US" noProof="1"/>
              <a:t>Softaculous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31" y="1261083"/>
            <a:ext cx="1818345" cy="18406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12" y="1261083"/>
            <a:ext cx="7620000" cy="18406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31" y="3200400"/>
            <a:ext cx="9643381" cy="1882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812" y="4953000"/>
            <a:ext cx="6934200" cy="15544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5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Потребителски домейни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Регистрирайте своето собствено име на домейн</a:t>
            </a:r>
            <a:endParaRPr lang="en-US" dirty="0"/>
          </a:p>
        </p:txBody>
      </p:sp>
      <p:pic>
        <p:nvPicPr>
          <p:cNvPr id="10242" name="Picture 2" descr="Image result for freesubdomain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2362200"/>
            <a:ext cx="3276600" cy="6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Регистрирайте безплатен </a:t>
            </a:r>
            <a:r>
              <a:rPr lang="bg-BG" b="1" dirty="0" smtClean="0"/>
              <a:t>домейн</a:t>
            </a:r>
            <a:r>
              <a:rPr lang="bg-BG" dirty="0" smtClean="0"/>
              <a:t> от </a:t>
            </a:r>
          </a:p>
          <a:p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dirty="0" smtClean="0"/>
              <a:t>Въведете имената на хостинг сървърите си (</a:t>
            </a:r>
            <a:r>
              <a:rPr lang="ru-RU" b="1" dirty="0" smtClean="0"/>
              <a:t>cPanel</a:t>
            </a:r>
            <a:r>
              <a:rPr lang="ru-RU" dirty="0" smtClean="0"/>
              <a:t> ги показва)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Създайте</a:t>
            </a:r>
            <a:r>
              <a:rPr lang="en-US" dirty="0" smtClean="0"/>
              <a:t> add-on </a:t>
            </a:r>
            <a:r>
              <a:rPr lang="bg-BG" dirty="0" smtClean="0"/>
              <a:t>домейн</a:t>
            </a:r>
            <a:r>
              <a:rPr lang="en-US" dirty="0" smtClean="0"/>
              <a:t> </a:t>
            </a:r>
            <a:r>
              <a:rPr lang="bg-BG" dirty="0" smtClean="0"/>
              <a:t>в</a:t>
            </a:r>
            <a:r>
              <a:rPr lang="en-US" dirty="0" smtClean="0"/>
              <a:t> cPanel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endParaRPr lang="bg-BG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60412" y="1630488"/>
            <a:ext cx="4031441" cy="587121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www.freenom.com</a:t>
            </a:r>
            <a:endParaRPr lang="en-US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Безплатни домейни от </a:t>
            </a:r>
            <a:r>
              <a:rPr lang="en-US" noProof="1" smtClean="0"/>
              <a:t>Freenom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1" t="12069" r="2542" b="20644"/>
          <a:stretch/>
        </p:blipFill>
        <p:spPr>
          <a:xfrm>
            <a:off x="2103157" y="2971800"/>
            <a:ext cx="7982607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91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370" y="1186306"/>
            <a:ext cx="8151842" cy="5496127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2600" b="1" dirty="0"/>
              <a:t>WordPress</a:t>
            </a:r>
            <a:r>
              <a:rPr lang="en-US" sz="2600" dirty="0"/>
              <a:t> </a:t>
            </a:r>
            <a:r>
              <a:rPr lang="bg-BG" sz="2600" dirty="0" smtClean="0"/>
              <a:t>е най-използваната </a:t>
            </a:r>
            <a:r>
              <a:rPr lang="en-US" sz="2600" dirty="0" smtClean="0"/>
              <a:t>CMS </a:t>
            </a:r>
            <a:r>
              <a:rPr lang="bg-BG" sz="2600" dirty="0" smtClean="0"/>
              <a:t>система</a:t>
            </a:r>
            <a:endParaRPr lang="en-US" sz="2600" dirty="0"/>
          </a:p>
          <a:p>
            <a:pPr>
              <a:lnSpc>
                <a:spcPct val="115000"/>
              </a:lnSpc>
            </a:pPr>
            <a:r>
              <a:rPr lang="en-US" sz="2600" b="1" dirty="0" smtClean="0"/>
              <a:t>WordPress.com</a:t>
            </a:r>
            <a:r>
              <a:rPr lang="en-US" sz="2600" dirty="0" smtClean="0"/>
              <a:t> </a:t>
            </a:r>
            <a:r>
              <a:rPr lang="bg-BG" sz="2600" dirty="0"/>
              <a:t>е облачна система за </a:t>
            </a:r>
            <a:r>
              <a:rPr lang="bg-BG" sz="2600" b="1" dirty="0"/>
              <a:t>хостинг</a:t>
            </a:r>
            <a:r>
              <a:rPr lang="bg-BG" sz="2600" dirty="0"/>
              <a:t> на </a:t>
            </a:r>
            <a:r>
              <a:rPr lang="bg-BG" sz="2600" dirty="0" smtClean="0"/>
              <a:t>     </a:t>
            </a:r>
            <a:r>
              <a:rPr lang="en-US" sz="2600" dirty="0" smtClean="0"/>
              <a:t>WordPress </a:t>
            </a:r>
            <a:r>
              <a:rPr lang="bg-BG" sz="2600" dirty="0" smtClean="0"/>
              <a:t>сайтове</a:t>
            </a:r>
            <a:endParaRPr lang="en-US" sz="2600" dirty="0" smtClean="0"/>
          </a:p>
          <a:p>
            <a:pPr>
              <a:lnSpc>
                <a:spcPct val="115000"/>
              </a:lnSpc>
            </a:pPr>
            <a:r>
              <a:rPr lang="en-US" sz="2600" b="1" dirty="0" smtClean="0"/>
              <a:t>XAMPP</a:t>
            </a:r>
            <a:r>
              <a:rPr lang="en-US" sz="2600" dirty="0" smtClean="0"/>
              <a:t> </a:t>
            </a:r>
            <a:r>
              <a:rPr lang="bg-BG" sz="2600" dirty="0" smtClean="0"/>
              <a:t>поддържа</a:t>
            </a:r>
            <a:r>
              <a:rPr lang="en-US" sz="2600" dirty="0" smtClean="0"/>
              <a:t> WordPress </a:t>
            </a:r>
            <a:r>
              <a:rPr lang="bg-BG" sz="2600" dirty="0" smtClean="0"/>
              <a:t>на вашият компютър</a:t>
            </a:r>
          </a:p>
          <a:p>
            <a:pPr>
              <a:lnSpc>
                <a:spcPct val="115000"/>
              </a:lnSpc>
            </a:pPr>
            <a:r>
              <a:rPr lang="ru-RU" sz="2600" b="1" dirty="0"/>
              <a:t>Уеб </a:t>
            </a:r>
            <a:r>
              <a:rPr lang="ru-RU" sz="2600" b="1" dirty="0" smtClean="0"/>
              <a:t>хостингът </a:t>
            </a:r>
            <a:r>
              <a:rPr lang="ru-RU" sz="2600" dirty="0"/>
              <a:t>поддържа вашите сайтове в                       и</a:t>
            </a:r>
            <a:r>
              <a:rPr lang="ru-RU" sz="2600" dirty="0" smtClean="0"/>
              <a:t>нтернет</a:t>
            </a:r>
          </a:p>
          <a:p>
            <a:pPr>
              <a:lnSpc>
                <a:spcPct val="115000"/>
              </a:lnSpc>
            </a:pPr>
            <a:r>
              <a:rPr lang="en-US" sz="2600" b="1" dirty="0"/>
              <a:t>cPanel</a:t>
            </a:r>
            <a:r>
              <a:rPr lang="en-US" sz="2600" dirty="0"/>
              <a:t> e </a:t>
            </a:r>
            <a:r>
              <a:rPr lang="bg-BG" sz="2600" dirty="0"/>
              <a:t>мощен</a:t>
            </a:r>
            <a:r>
              <a:rPr lang="en-US" sz="2600" dirty="0"/>
              <a:t> </a:t>
            </a:r>
            <a:r>
              <a:rPr lang="bg-BG" sz="2600" dirty="0"/>
              <a:t>хостинг</a:t>
            </a:r>
            <a:r>
              <a:rPr lang="en-US" sz="2600" dirty="0"/>
              <a:t> </a:t>
            </a:r>
            <a:r>
              <a:rPr lang="bg-BG" sz="2600" dirty="0"/>
              <a:t>контролен</a:t>
            </a:r>
            <a:r>
              <a:rPr lang="en-US" sz="2600" dirty="0"/>
              <a:t> </a:t>
            </a:r>
            <a:r>
              <a:rPr lang="bg-BG" sz="2600" dirty="0"/>
              <a:t>панел</a:t>
            </a:r>
          </a:p>
          <a:p>
            <a:pPr>
              <a:lnSpc>
                <a:spcPct val="115000"/>
              </a:lnSpc>
            </a:pPr>
            <a:r>
              <a:rPr lang="ru-RU" sz="2600" b="1" dirty="0"/>
              <a:t>Домейните</a:t>
            </a:r>
            <a:r>
              <a:rPr lang="ru-RU" sz="2600" dirty="0"/>
              <a:t> позволяват по-добър URL адрес                    за вашите </a:t>
            </a:r>
            <a:r>
              <a:rPr lang="ru-RU" sz="2600" dirty="0" smtClean="0"/>
              <a:t>сайтове</a:t>
            </a: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Въведение в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CMS (Content Management System)?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30" name="Picture 6" descr="Image result for word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676400"/>
            <a:ext cx="3333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371600"/>
            <a:ext cx="11815018" cy="52577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CMS</a:t>
            </a:r>
            <a:r>
              <a:rPr lang="en-US" dirty="0"/>
              <a:t> == </a:t>
            </a:r>
            <a:r>
              <a:rPr lang="ru-RU" dirty="0" smtClean="0"/>
              <a:t>Система </a:t>
            </a:r>
            <a:r>
              <a:rPr lang="ru-RU" dirty="0"/>
              <a:t>за управление на </a:t>
            </a:r>
            <a:r>
              <a:rPr lang="ru-RU" dirty="0" smtClean="0"/>
              <a:t>съдържание</a:t>
            </a:r>
          </a:p>
          <a:p>
            <a:r>
              <a:rPr lang="bg-BG" dirty="0" smtClean="0"/>
              <a:t>Софтуер</a:t>
            </a:r>
            <a:r>
              <a:rPr lang="en-US" dirty="0" smtClean="0"/>
              <a:t> </a:t>
            </a:r>
            <a:r>
              <a:rPr lang="bg-BG" dirty="0" smtClean="0"/>
              <a:t>за</a:t>
            </a:r>
            <a:r>
              <a:rPr lang="en-US" dirty="0" smtClean="0"/>
              <a:t> </a:t>
            </a:r>
            <a:r>
              <a:rPr lang="bg-BG" b="1" dirty="0" smtClean="0"/>
              <a:t>създаване</a:t>
            </a:r>
            <a:r>
              <a:rPr lang="en-US" dirty="0" smtClean="0"/>
              <a:t>, </a:t>
            </a:r>
            <a:r>
              <a:rPr lang="bg-BG" b="1" dirty="0" smtClean="0"/>
              <a:t>използване</a:t>
            </a:r>
            <a:r>
              <a:rPr lang="bg-BG" dirty="0" smtClean="0"/>
              <a:t> и </a:t>
            </a:r>
            <a:r>
              <a:rPr lang="bg-BG" b="1" dirty="0" smtClean="0"/>
              <a:t>подръжка</a:t>
            </a:r>
            <a:r>
              <a:rPr lang="en-US" dirty="0" smtClean="0"/>
              <a:t> </a:t>
            </a:r>
            <a:r>
              <a:rPr lang="bg-BG" dirty="0" smtClean="0"/>
              <a:t>на сайтове в           интернет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Добавяне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редактиране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изтриване на</a:t>
            </a:r>
            <a:r>
              <a:rPr lang="en-US" dirty="0" smtClean="0"/>
              <a:t> </a:t>
            </a:r>
            <a:r>
              <a:rPr lang="bg-BG" dirty="0" smtClean="0"/>
              <a:t>страници</a:t>
            </a:r>
            <a:r>
              <a:rPr lang="en-US" dirty="0" smtClean="0"/>
              <a:t>, </a:t>
            </a:r>
            <a:r>
              <a:rPr lang="bg-BG" dirty="0" smtClean="0"/>
              <a:t>документи</a:t>
            </a:r>
            <a:r>
              <a:rPr lang="en-US" dirty="0" smtClean="0"/>
              <a:t>, </a:t>
            </a:r>
            <a:r>
              <a:rPr lang="bg-BG" dirty="0"/>
              <a:t> </a:t>
            </a:r>
            <a:r>
              <a:rPr lang="bg-BG" dirty="0" smtClean="0"/>
              <a:t>   снимки</a:t>
            </a:r>
            <a:r>
              <a:rPr lang="en-US" dirty="0" smtClean="0"/>
              <a:t>, </a:t>
            </a:r>
            <a:r>
              <a:rPr lang="bg-BG" dirty="0" smtClean="0"/>
              <a:t>форми</a:t>
            </a:r>
            <a:r>
              <a:rPr lang="en-US" dirty="0" smtClean="0"/>
              <a:t>, </a:t>
            </a:r>
            <a:r>
              <a:rPr lang="bg-BG" dirty="0" smtClean="0"/>
              <a:t>събития и други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Управление на съдържанието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Силни</a:t>
            </a:r>
            <a:r>
              <a:rPr lang="en-US" dirty="0" smtClean="0"/>
              <a:t> </a:t>
            </a:r>
            <a:r>
              <a:rPr lang="en-US" b="1" dirty="0"/>
              <a:t>WYSIWYG</a:t>
            </a:r>
            <a:r>
              <a:rPr lang="en-US" dirty="0"/>
              <a:t> </a:t>
            </a:r>
            <a:r>
              <a:rPr lang="bg-BG" b="1" dirty="0" smtClean="0"/>
              <a:t>редактори</a:t>
            </a:r>
            <a:r>
              <a:rPr lang="bg-BG" dirty="0" smtClean="0"/>
              <a:t> за съдържание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П</a:t>
            </a:r>
            <a:r>
              <a:rPr lang="bg-BG" dirty="0" smtClean="0"/>
              <a:t>опулярни</a:t>
            </a:r>
            <a:r>
              <a:rPr lang="en-US" dirty="0" smtClean="0"/>
              <a:t> </a:t>
            </a:r>
            <a:r>
              <a:rPr lang="en-US" b="1" dirty="0" smtClean="0"/>
              <a:t>CMS</a:t>
            </a:r>
            <a:r>
              <a:rPr lang="en-US" dirty="0" smtClean="0"/>
              <a:t>: </a:t>
            </a:r>
            <a:r>
              <a:rPr lang="en-US" dirty="0"/>
              <a:t>WordPress, Drupal, Joomla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Популярни</a:t>
            </a:r>
            <a:r>
              <a:rPr lang="en-US" dirty="0" smtClean="0"/>
              <a:t> </a:t>
            </a:r>
            <a:r>
              <a:rPr lang="en-US" b="1" dirty="0"/>
              <a:t>CMS</a:t>
            </a:r>
            <a:r>
              <a:rPr lang="en-US" dirty="0"/>
              <a:t> </a:t>
            </a:r>
            <a:r>
              <a:rPr lang="bg-BG" b="1" dirty="0" smtClean="0"/>
              <a:t>услуги</a:t>
            </a:r>
            <a:r>
              <a:rPr lang="en-US" dirty="0" smtClean="0"/>
              <a:t>: </a:t>
            </a:r>
            <a:r>
              <a:rPr lang="en-US" dirty="0"/>
              <a:t>WordPress.com, Wix.com, Google Sites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</a:t>
            </a:r>
            <a:r>
              <a:rPr lang="en-US" dirty="0" smtClean="0"/>
              <a:t> CMS </a:t>
            </a:r>
            <a:r>
              <a:rPr lang="bg-BG" dirty="0"/>
              <a:t>с</a:t>
            </a:r>
            <a:r>
              <a:rPr lang="bg-BG" dirty="0" smtClean="0"/>
              <a:t>истема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371600"/>
            <a:ext cx="11815018" cy="525779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WordPress</a:t>
            </a:r>
            <a:r>
              <a:rPr lang="en-US" dirty="0"/>
              <a:t> – </a:t>
            </a:r>
            <a:r>
              <a:rPr lang="bg-BG" dirty="0" smtClean="0"/>
              <a:t>най-голямата </a:t>
            </a:r>
            <a:r>
              <a:rPr lang="en-US" dirty="0" smtClean="0"/>
              <a:t>CMS </a:t>
            </a:r>
            <a:r>
              <a:rPr lang="bg-BG" dirty="0" smtClean="0"/>
              <a:t>система в света</a:t>
            </a:r>
            <a:endParaRPr lang="en-US" dirty="0"/>
          </a:p>
          <a:p>
            <a:pPr lvl="1"/>
            <a:r>
              <a:rPr lang="en-US" dirty="0"/>
              <a:t>WP </a:t>
            </a:r>
            <a:r>
              <a:rPr lang="bg-BG" dirty="0" smtClean="0"/>
              <a:t>зарежда</a:t>
            </a:r>
            <a:r>
              <a:rPr lang="en-US" dirty="0" smtClean="0"/>
              <a:t> </a:t>
            </a:r>
            <a:r>
              <a:rPr lang="bg-BG" b="1" dirty="0" smtClean="0">
                <a:hlinkClick r:id="rId2"/>
              </a:rPr>
              <a:t>33,6%</a:t>
            </a:r>
            <a:r>
              <a:rPr lang="en-US" dirty="0" smtClean="0">
                <a:hlinkClick r:id="rId2"/>
              </a:rPr>
              <a:t> </a:t>
            </a:r>
            <a:r>
              <a:rPr lang="bg-BG" dirty="0" smtClean="0">
                <a:hlinkClick r:id="rId2"/>
              </a:rPr>
              <a:t>от всички сайтове в интернет </a:t>
            </a:r>
            <a:r>
              <a:rPr lang="en-US" dirty="0" smtClean="0"/>
              <a:t>(</a:t>
            </a:r>
            <a:r>
              <a:rPr lang="bg-BG" dirty="0" smtClean="0"/>
              <a:t>Август</a:t>
            </a:r>
            <a:r>
              <a:rPr lang="en-US" dirty="0" smtClean="0"/>
              <a:t> 201</a:t>
            </a:r>
            <a:r>
              <a:rPr lang="bg-BG" dirty="0" smtClean="0"/>
              <a:t>8</a:t>
            </a:r>
            <a:r>
              <a:rPr lang="en-US" dirty="0" smtClean="0"/>
              <a:t>)</a:t>
            </a:r>
            <a:endParaRPr lang="en-US" dirty="0"/>
          </a:p>
          <a:p>
            <a:r>
              <a:rPr lang="bg-BG" dirty="0" smtClean="0"/>
              <a:t>Софтуер с </a:t>
            </a:r>
            <a:r>
              <a:rPr lang="bg-BG" b="1" dirty="0" smtClean="0"/>
              <a:t>отворен код</a:t>
            </a:r>
            <a:r>
              <a:rPr lang="en-US" dirty="0" smtClean="0"/>
              <a:t> (</a:t>
            </a:r>
            <a:r>
              <a:rPr lang="bg-BG" b="1" dirty="0" smtClean="0"/>
              <a:t>безплатен</a:t>
            </a:r>
            <a:r>
              <a:rPr lang="en-US" dirty="0" smtClean="0"/>
              <a:t>) – </a:t>
            </a:r>
            <a:r>
              <a:rPr lang="en-US" dirty="0">
                <a:hlinkClick r:id="rId3"/>
              </a:rPr>
              <a:t>https://wordpress.org</a:t>
            </a:r>
            <a:endParaRPr lang="en-US" dirty="0"/>
          </a:p>
          <a:p>
            <a:pPr lvl="1"/>
            <a:r>
              <a:rPr lang="bg-BG" dirty="0" smtClean="0"/>
              <a:t>Работи с </a:t>
            </a:r>
            <a:r>
              <a:rPr lang="en-US" b="1" dirty="0" smtClean="0"/>
              <a:t>PHP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dirty="0"/>
              <a:t>MySQL</a:t>
            </a:r>
          </a:p>
          <a:p>
            <a:r>
              <a:rPr lang="ru-RU" dirty="0"/>
              <a:t>Съхранява цялото </a:t>
            </a:r>
            <a:r>
              <a:rPr lang="ru-RU" dirty="0" smtClean="0"/>
              <a:t>съдържание </a:t>
            </a:r>
            <a:r>
              <a:rPr lang="ru-RU" dirty="0"/>
              <a:t>в </a:t>
            </a:r>
            <a:r>
              <a:rPr lang="ru-RU" b="1" dirty="0" smtClean="0"/>
              <a:t>база данни</a:t>
            </a:r>
          </a:p>
          <a:p>
            <a:r>
              <a:rPr lang="bg-BG" dirty="0" smtClean="0"/>
              <a:t>Снимки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документи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файлове</a:t>
            </a:r>
            <a:r>
              <a:rPr lang="en-US" dirty="0" smtClean="0"/>
              <a:t> </a:t>
            </a:r>
            <a:r>
              <a:rPr lang="bg-BG" dirty="0" smtClean="0"/>
              <a:t>във </a:t>
            </a:r>
            <a:r>
              <a:rPr lang="bg-BG" b="1" dirty="0" smtClean="0"/>
              <a:t>файловата система</a:t>
            </a:r>
            <a:endParaRPr lang="en-US" b="1" dirty="0"/>
          </a:p>
          <a:p>
            <a:r>
              <a:rPr lang="bg-BG" dirty="0" smtClean="0"/>
              <a:t>Много </a:t>
            </a:r>
            <a:r>
              <a:rPr lang="bg-BG" b="1" dirty="0" smtClean="0"/>
              <a:t>мощен</a:t>
            </a:r>
            <a:r>
              <a:rPr lang="bg-BG" dirty="0" smtClean="0"/>
              <a:t> / </a:t>
            </a:r>
            <a:r>
              <a:rPr lang="bg-BG" b="1" dirty="0" smtClean="0"/>
              <a:t>лесен</a:t>
            </a:r>
            <a:r>
              <a:rPr lang="bg-BG" dirty="0" smtClean="0"/>
              <a:t> за използване инструмент</a:t>
            </a:r>
            <a:endParaRPr lang="en-US" dirty="0"/>
          </a:p>
          <a:p>
            <a:r>
              <a:rPr lang="bg-BG" dirty="0"/>
              <a:t>Много голяма </a:t>
            </a:r>
            <a:r>
              <a:rPr lang="bg-BG" b="1" dirty="0"/>
              <a:t>общност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</a:t>
            </a:r>
            <a:r>
              <a:rPr lang="en-US" dirty="0" smtClean="0"/>
              <a:t> </a:t>
            </a:r>
            <a:r>
              <a:rPr lang="bg-BG" dirty="0" smtClean="0"/>
              <a:t>е </a:t>
            </a:r>
            <a:r>
              <a:rPr lang="en-US" dirty="0" smtClean="0"/>
              <a:t>WordPress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2" y="4800600"/>
            <a:ext cx="1734868" cy="17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WordPress.com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Създайте първият си уебсайт за 5 минути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wordpres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838200"/>
            <a:ext cx="6366933" cy="3581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0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600200"/>
            <a:ext cx="11815018" cy="5638800"/>
          </a:xfrm>
        </p:spPr>
        <p:txBody>
          <a:bodyPr>
            <a:normAutofit/>
          </a:bodyPr>
          <a:lstStyle/>
          <a:p>
            <a:r>
              <a:rPr lang="bg-BG" dirty="0" smtClean="0"/>
              <a:t>Създаване на </a:t>
            </a:r>
            <a:r>
              <a:rPr lang="bg-BG" b="1" dirty="0" smtClean="0"/>
              <a:t>нов сайт</a:t>
            </a:r>
            <a:r>
              <a:rPr lang="bg-BG" dirty="0" smtClean="0"/>
              <a:t>:</a:t>
            </a:r>
            <a:endParaRPr lang="en-US" dirty="0"/>
          </a:p>
          <a:p>
            <a:pPr lvl="1"/>
            <a:r>
              <a:rPr lang="bg-BG" dirty="0" smtClean="0"/>
              <a:t>Отворете</a:t>
            </a:r>
            <a:r>
              <a:rPr lang="en-US" dirty="0" smtClean="0"/>
              <a:t> </a:t>
            </a:r>
            <a:r>
              <a:rPr lang="en-US" dirty="0" smtClean="0">
                <a:hlinkClick r:id="rId2" action="ppaction://hlinkfile"/>
              </a:rPr>
              <a:t>wordpress.com</a:t>
            </a:r>
            <a:endParaRPr lang="en-US" dirty="0" smtClean="0"/>
          </a:p>
          <a:p>
            <a:pPr lvl="1"/>
            <a:r>
              <a:rPr lang="bg-BG" dirty="0" smtClean="0"/>
              <a:t>Създайте </a:t>
            </a:r>
            <a:r>
              <a:rPr lang="bg-BG" b="1" dirty="0" smtClean="0"/>
              <a:t>нов акаунт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alibri (Body)"/>
              <a:cs typeface="Consolas" panose="020B0609020204030204" pitchFamily="49" charset="0"/>
            </a:endParaRPr>
          </a:p>
          <a:p>
            <a:pPr lvl="1"/>
            <a:r>
              <a:rPr lang="bg-BG" dirty="0" smtClean="0"/>
              <a:t>Изберете </a:t>
            </a:r>
            <a:r>
              <a:rPr lang="bg-BG" b="1" dirty="0" smtClean="0"/>
              <a:t>име на сайта</a:t>
            </a:r>
            <a:endParaRPr lang="en-US" b="1" dirty="0"/>
          </a:p>
          <a:p>
            <a:r>
              <a:rPr lang="bg-BG" dirty="0" smtClean="0"/>
              <a:t>Отваряне на </a:t>
            </a:r>
            <a:r>
              <a:rPr lang="bg-BG" b="1" dirty="0" smtClean="0"/>
              <a:t>панела за управление </a:t>
            </a:r>
            <a:r>
              <a:rPr lang="bg-BG" dirty="0" smtClean="0"/>
              <a:t>на </a:t>
            </a:r>
            <a:r>
              <a:rPr lang="en-US" dirty="0" smtClean="0"/>
              <a:t>WordPress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3"/>
              </a:rPr>
              <a:t>https://pizzasofia.wordpress.com/wp-admin/</a:t>
            </a:r>
            <a:endParaRPr lang="en-US" dirty="0"/>
          </a:p>
          <a:p>
            <a:r>
              <a:rPr lang="bg-BG" dirty="0" smtClean="0"/>
              <a:t>Създайте няколко поста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WordPess.com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64" y="1600200"/>
            <a:ext cx="5464732" cy="2250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8531" y="4114800"/>
            <a:ext cx="1654065" cy="21952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1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WordPress.com</a:t>
            </a:r>
            <a:r>
              <a:rPr lang="bg-BG" dirty="0"/>
              <a:t> – </a:t>
            </a:r>
            <a:r>
              <a:rPr lang="bg-BG" dirty="0" smtClean="0"/>
              <a:t>Създаване на постове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1981200"/>
            <a:ext cx="6660532" cy="3581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12" y="1554018"/>
            <a:ext cx="2924175" cy="281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4572001"/>
            <a:ext cx="2924175" cy="1838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7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585</Words>
  <Application>Microsoft Office PowerPoint</Application>
  <PresentationFormat>Custom</PresentationFormat>
  <Paragraphs>156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맑은 고딕</vt:lpstr>
      <vt:lpstr>Arial</vt:lpstr>
      <vt:lpstr>Calibri</vt:lpstr>
      <vt:lpstr>Calibri (Body)</vt:lpstr>
      <vt:lpstr>Consolas</vt:lpstr>
      <vt:lpstr>Wingdings</vt:lpstr>
      <vt:lpstr>Wingdings 2</vt:lpstr>
      <vt:lpstr>SoftUni3_1</vt:lpstr>
      <vt:lpstr>Въведение в WordPress</vt:lpstr>
      <vt:lpstr>Съдържание</vt:lpstr>
      <vt:lpstr>Have a Question?</vt:lpstr>
      <vt:lpstr>PowerPoint Presentation</vt:lpstr>
      <vt:lpstr>Какво е CMS система?</vt:lpstr>
      <vt:lpstr>Какво е WordPress?</vt:lpstr>
      <vt:lpstr>PowerPoint Presentation</vt:lpstr>
      <vt:lpstr>WordPess.com</vt:lpstr>
      <vt:lpstr>WordPress.com – Създаване на постове</vt:lpstr>
      <vt:lpstr>PowerPoint Presentation</vt:lpstr>
      <vt:lpstr>PowerPoint Presentation</vt:lpstr>
      <vt:lpstr>Какво е XAMPP?</vt:lpstr>
      <vt:lpstr>Сваляне, инсталиране и работа с XAMPP</vt:lpstr>
      <vt:lpstr>XAMPP: Порт 80</vt:lpstr>
      <vt:lpstr>PowerPoint Presentation</vt:lpstr>
      <vt:lpstr>WordPress.org</vt:lpstr>
      <vt:lpstr>Настройте MySQL база данни</vt:lpstr>
      <vt:lpstr>Настройте WordPress</vt:lpstr>
      <vt:lpstr>Хостинг и контролен панел</vt:lpstr>
      <vt:lpstr>Използване на контролен панел</vt:lpstr>
      <vt:lpstr>Инсталиране на WordPress със Softaculous</vt:lpstr>
      <vt:lpstr>PowerPoint Presentation</vt:lpstr>
      <vt:lpstr>Безплатни домейни от Freenom</vt:lpstr>
      <vt:lpstr>Обобщение</vt:lpstr>
      <vt:lpstr>PowerPoint Presentation</vt:lpstr>
      <vt:lpstr>SoftUni Diamond Partners</vt:lpstr>
      <vt:lpstr>SoftUni Diamond Partners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2018-08-06T16:45:07Z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